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619E-E69A-49E5-A9D9-20BC73E2F50C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023-2D4D-4ACC-9E16-A909B9328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619E-E69A-49E5-A9D9-20BC73E2F50C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023-2D4D-4ACC-9E16-A909B9328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619E-E69A-49E5-A9D9-20BC73E2F50C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023-2D4D-4ACC-9E16-A909B9328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619E-E69A-49E5-A9D9-20BC73E2F50C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023-2D4D-4ACC-9E16-A909B9328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619E-E69A-49E5-A9D9-20BC73E2F50C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023-2D4D-4ACC-9E16-A909B9328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619E-E69A-49E5-A9D9-20BC73E2F50C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023-2D4D-4ACC-9E16-A909B9328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619E-E69A-49E5-A9D9-20BC73E2F50C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023-2D4D-4ACC-9E16-A909B9328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619E-E69A-49E5-A9D9-20BC73E2F50C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023-2D4D-4ACC-9E16-A909B9328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619E-E69A-49E5-A9D9-20BC73E2F50C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023-2D4D-4ACC-9E16-A909B9328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619E-E69A-49E5-A9D9-20BC73E2F50C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023-2D4D-4ACC-9E16-A909B9328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619E-E69A-49E5-A9D9-20BC73E2F50C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C023-2D4D-4ACC-9E16-A909B9328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619E-E69A-49E5-A9D9-20BC73E2F50C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CC023-2D4D-4ACC-9E16-A909B9328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и-юстрированная-книга-етей-47284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46099"/>
            <a:ext cx="7992887" cy="5614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photo_1456405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72" y="294262"/>
            <a:ext cx="8756608" cy="6015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RIS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5397"/>
            <a:ext cx="8496944" cy="6101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1\Desktop\Бианки-Виталий-Валентин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80728"/>
            <a:ext cx="4176464" cy="5671269"/>
          </a:xfrm>
          <a:prstGeom prst="rect">
            <a:avLst/>
          </a:prstGeom>
          <a:noFill/>
        </p:spPr>
      </p:pic>
      <p:pic>
        <p:nvPicPr>
          <p:cNvPr id="12291" name="Picture 3" descr="C:\Users\1\Desktop\Vas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036" y="980728"/>
            <a:ext cx="4365444" cy="5697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37" y="260648"/>
            <a:ext cx="8316527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1419082585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b2c2d5ddf5359bf31be629598e02d1d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16214"/>
            <a:ext cx="8064897" cy="5893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Library_of_Ashurbanipal_The_Flood_Tabl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064896" cy="619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1251744026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544021"/>
            <a:ext cx="7344815" cy="5820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7989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5899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Лес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10" y="404664"/>
            <a:ext cx="879867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DSC08484_fmt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52" y="476672"/>
            <a:ext cx="8654113" cy="5799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kartinki24_ru_river_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98" y="404664"/>
            <a:ext cx="8443475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396697h339e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509221"/>
            <a:ext cx="8793844" cy="572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WALKI-WIS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658"/>
            <a:ext cx="8352928" cy="5935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1\Desktop\___________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51" y="620688"/>
            <a:ext cx="829776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1509495691_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17" y="352674"/>
            <a:ext cx="8383287" cy="5812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bd1031f4c78a2903792cc335c9d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41873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2019-01-09T17:06:02Z</dcterms:created>
  <dcterms:modified xsi:type="dcterms:W3CDTF">2019-01-15T16:19:19Z</dcterms:modified>
</cp:coreProperties>
</file>