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300" r:id="rId4"/>
    <p:sldId id="302" r:id="rId5"/>
    <p:sldId id="258" r:id="rId6"/>
    <p:sldId id="261" r:id="rId7"/>
    <p:sldId id="303" r:id="rId8"/>
    <p:sldId id="305" r:id="rId9"/>
    <p:sldId id="304" r:id="rId10"/>
    <p:sldId id="262" r:id="rId11"/>
    <p:sldId id="289" r:id="rId12"/>
    <p:sldId id="288" r:id="rId13"/>
    <p:sldId id="299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92" r:id="rId26"/>
    <p:sldId id="291" r:id="rId27"/>
    <p:sldId id="293" r:id="rId28"/>
    <p:sldId id="294" r:id="rId29"/>
    <p:sldId id="295" r:id="rId30"/>
    <p:sldId id="296" r:id="rId31"/>
    <p:sldId id="297" r:id="rId32"/>
    <p:sldId id="298" r:id="rId33"/>
    <p:sldId id="29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0"/>
            <a:ext cx="8136904" cy="2664296"/>
          </a:xfrm>
        </p:spPr>
        <p:txBody>
          <a:bodyPr>
            <a:normAutofit/>
          </a:bodyPr>
          <a:lstStyle/>
          <a:p>
            <a:r>
              <a:rPr lang="ru-RU" dirty="0" smtClean="0"/>
              <a:t>КВЕСТ - ИГРА , КАК СОВРЕМЕННАЯ ИГРОВАЯ ТЕХНОЛОГИЯ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429000"/>
            <a:ext cx="7854696" cy="29523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фото занятия казань\20221011_221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75300"/>
            <a:ext cx="6840760" cy="3900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36904" cy="187220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Форма организации  </a:t>
            </a:r>
            <a:r>
              <a:rPr lang="ru-RU" sz="3600" dirty="0" err="1" smtClean="0"/>
              <a:t>квеста</a:t>
            </a:r>
            <a:r>
              <a:rPr lang="ru-RU" sz="3600" dirty="0" smtClean="0"/>
              <a:t> - это игра, чаще всего командная, включающая различные задания соревновательного характера и имеющая определенный сюжет.</a:t>
            </a:r>
            <a:endParaRPr lang="ru-RU" sz="3600" dirty="0"/>
          </a:p>
        </p:txBody>
      </p:sp>
      <p:pic>
        <p:nvPicPr>
          <p:cNvPr id="3074" name="Picture 2" descr="C:\Users\1\Desktop\фото занятия казань\DSCN9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5904656" cy="4346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31224" cy="1368152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err="1" smtClean="0"/>
              <a:t>Геокэшинг</a:t>
            </a:r>
            <a:r>
              <a:rPr lang="ru-RU" sz="3200" dirty="0" smtClean="0"/>
              <a:t> — игра с элементами ориентирования на открытой местности, сценарий которой связан с поиском тайных сокровищ пиратов</a:t>
            </a:r>
            <a:endParaRPr lang="ru-RU" sz="3200" dirty="0"/>
          </a:p>
        </p:txBody>
      </p:sp>
      <p:pic>
        <p:nvPicPr>
          <p:cNvPr id="4" name="Picture 2" descr="C:\Users\1\Desktop\детский сад\P90815-163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2087" y="2079128"/>
            <a:ext cx="5950233" cy="4518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детский сад\P90815-171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01" y="397620"/>
            <a:ext cx="8091447" cy="5911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етский сад\P90815-173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2638"/>
            <a:ext cx="7776023" cy="5764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\Desktop\Фото Айгуль Сафина\IMG-20190122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82" y="727176"/>
            <a:ext cx="7679258" cy="5759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Фото Айгуль Сафина\IMG-20190122-WA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560840" cy="5344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\Desktop\Фото Айгуль Сафина\img4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156049" cy="5356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\Desktop\Фото Айгуль Сафина\img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975" y="908720"/>
            <a:ext cx="8102702" cy="5276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1\Desktop\Фото Айгуль Сафина\IMG_1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72" y="547156"/>
            <a:ext cx="7703260" cy="5777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\Desktop\Фото Айгуль Сафина\img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133" y="908720"/>
            <a:ext cx="8164911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7560840" cy="2736304"/>
          </a:xfrm>
        </p:spPr>
        <p:txBody>
          <a:bodyPr>
            <a:normAutofit fontScale="92500"/>
          </a:bodyPr>
          <a:lstStyle/>
          <a:p>
            <a:r>
              <a:rPr lang="ru-RU" dirty="0" err="1" smtClean="0"/>
              <a:t>Квест</a:t>
            </a:r>
            <a:r>
              <a:rPr lang="ru-RU" dirty="0" smtClean="0"/>
              <a:t> (от англ. поиск, приключение) – путешествие к цели через преодоление трудностей и испытаний, универсальная игровая технология, активизирующая соревновательные механизмы в психике ребёнка, самостоятельность действий и способствующая полному погружению в происходящее.</a:t>
            </a:r>
          </a:p>
          <a:p>
            <a:endParaRPr lang="ru-RU" dirty="0"/>
          </a:p>
        </p:txBody>
      </p:sp>
      <p:pic>
        <p:nvPicPr>
          <p:cNvPr id="2051" name="Picture 3" descr="C:\Users\1\Desktop\фото занятия казань\20221011_223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363" y="2564904"/>
            <a:ext cx="6074125" cy="3934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1\Desktop\Фото Айгуль Сафина\DSCN92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172" y="601162"/>
            <a:ext cx="7847276" cy="5723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15362" name="Picture 2" descr="C:\Users\1\Desktop\Фото Айгуль Сафина\DSCN9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86832"/>
            <a:ext cx="8274612" cy="5914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1\Desktop\Фото Айгуль Сафина\DSCN03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7444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31224" cy="1412776"/>
          </a:xfrm>
        </p:spPr>
        <p:txBody>
          <a:bodyPr>
            <a:noAutofit/>
          </a:bodyPr>
          <a:lstStyle/>
          <a:p>
            <a:r>
              <a:rPr lang="ru-RU" sz="3200" dirty="0" smtClean="0">
                <a:sym typeface="Symbol"/>
              </a:rPr>
              <a:t>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16386" name="Picture 2" descr="C:\Users\1\Desktop\Фото Айгуль Сафина\DSCN0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08912" cy="615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08429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924944"/>
            <a:ext cx="5148064" cy="366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фото занятия казань\20221011_221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39133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фото занятия казань\20221011_221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628" y="620688"/>
            <a:ext cx="8284072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esktop\фото занятия казань\20221011_221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750" y="554397"/>
            <a:ext cx="8569730" cy="5770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фото занятия казань\20221011_221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50" y="620688"/>
            <a:ext cx="8411468" cy="570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фото занятия казань\20221011_221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05901" cy="5607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91264" cy="555989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Значение </a:t>
            </a:r>
            <a:r>
              <a:rPr lang="ru-RU" dirty="0" err="1" smtClean="0"/>
              <a:t>квест-игр</a:t>
            </a:r>
            <a:r>
              <a:rPr lang="ru-RU" dirty="0" smtClean="0"/>
              <a:t>  неоценимо, они :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обучают умению планирования и прогнозирования;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закладывают основы самоанализа;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воспитывают навыки коллективного сотрудничества;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развивают волевые качества и целеустремлённость;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создают благоприятную эмоциональную среду, способствующую релаксации, снятию нервного напряжения и психологического напряжения;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способствуют формированию творческой, физически здоровой личности с активной жизненной позицией.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\Desktop\фото занятия казань\DSCN9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40" y="223120"/>
            <a:ext cx="8135308" cy="6101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1\Desktop\фото занятия казань\DSCN9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3941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1\Desktop\фото занятия казань\20221006_213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4273335" cy="4464495"/>
          </a:xfrm>
          <a:prstGeom prst="rect">
            <a:avLst/>
          </a:prstGeom>
          <a:noFill/>
        </p:spPr>
      </p:pic>
      <p:pic>
        <p:nvPicPr>
          <p:cNvPr id="11267" name="Picture 3" descr="C:\Users\1\Desktop\фото занятия казань\20221006_213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396011" cy="4396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208912" cy="448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фото занятия казань\IMG-20211001-WA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9454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</a:t>
            </a:r>
            <a:r>
              <a:rPr lang="ru-RU" dirty="0" smtClean="0"/>
              <a:t>Задачи </a:t>
            </a:r>
            <a:r>
              <a:rPr lang="ru-RU" dirty="0" err="1" smtClean="0"/>
              <a:t>квеста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активизировать интерес к познанию окружающего мира;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помочь детям усвоить новые знания и закрепить ранее изученные;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создать комфортный эмоциональный настрой, способствующий личностной самореализации;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воспитывать взаимопонимание и чувство товарищества, формировать умение решать конфликты;</a:t>
            </a:r>
          </a:p>
          <a:p>
            <a:r>
              <a:rPr lang="ru-RU" dirty="0" smtClean="0"/>
              <a:t> 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способствовать развитию мышления, речи, интеллектуальных и творческих способностей, коммуникативных навыков;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стимулировать инициативность и самостоятельность, исследовательскую и экспериментальную деятельность.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фото занятия казань\IMG-20211001-WA0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51266" cy="5813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Квест-игры</a:t>
            </a:r>
            <a:r>
              <a:rPr lang="ru-RU" dirty="0" smtClean="0"/>
              <a:t>  позволяют соединять  разнообразные  виды  деятельности: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игровую (дидактическая, подвижная, спортивная);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социально-коммуникативную (развитие речи, </a:t>
            </a:r>
            <a:r>
              <a:rPr lang="ru-RU" dirty="0" err="1" smtClean="0"/>
              <a:t>здоровьесбережение</a:t>
            </a:r>
            <a:r>
              <a:rPr lang="ru-RU" dirty="0" smtClean="0"/>
              <a:t>, ОБЖ);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художественно-изобразительную (рисование, конструирование и т. д.);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познавательно-исследовательскую (окружающий мир, география, космос, техника и т. д.);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театрально-музыкальную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восприятие художественной литературы и знакомство с народным творчеством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Фото Айгуль Сафина\Д\DSCN0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064895" cy="5991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r>
              <a:rPr lang="ru-RU" dirty="0" smtClean="0"/>
              <a:t>Методы и приемы, при проведении </a:t>
            </a:r>
            <a:r>
              <a:rPr lang="ru-RU" dirty="0" err="1" smtClean="0"/>
              <a:t>квест-игр</a:t>
            </a:r>
            <a:r>
              <a:rPr lang="ru-RU" dirty="0" smtClean="0"/>
              <a:t>  использую  самые разнообразные</a:t>
            </a:r>
          </a:p>
          <a:p>
            <a:r>
              <a:rPr lang="ru-RU" dirty="0" smtClean="0"/>
              <a:t>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дидактические, спортивные, театрализованные, компьютерные, оздоровительные и другие игры;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</a:t>
            </a:r>
            <a:r>
              <a:rPr lang="ru-RU" dirty="0" err="1" smtClean="0"/>
              <a:t>арт</a:t>
            </a:r>
            <a:r>
              <a:rPr lang="ru-RU" dirty="0" smtClean="0"/>
              <a:t> - терапия ( </a:t>
            </a:r>
            <a:r>
              <a:rPr lang="ru-RU" dirty="0" err="1" smtClean="0"/>
              <a:t>изотерапия</a:t>
            </a:r>
            <a:r>
              <a:rPr lang="ru-RU" dirty="0" smtClean="0"/>
              <a:t>, драматизация, музыкальные и танцевальные импровизации); </a:t>
            </a:r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интеллектуальные викторины;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задания творческого характера;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загадки, кроссворды, ребусы;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конструирование, моделирование; </a:t>
            </a:r>
          </a:p>
          <a:p>
            <a:r>
              <a:rPr lang="ru-RU" dirty="0" smtClean="0">
                <a:sym typeface="Symbol"/>
              </a:rPr>
              <a:t></a:t>
            </a:r>
            <a:r>
              <a:rPr lang="ru-RU" dirty="0" smtClean="0"/>
              <a:t> экспериментирование.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229</TotalTime>
  <Words>291</Words>
  <Application>Microsoft Office PowerPoint</Application>
  <PresentationFormat>Экран (4:3)</PresentationFormat>
  <Paragraphs>35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КВЕСТ - ИГРА , КАК СОВРЕМЕННАЯ ИГРОВАЯ ТЕХНОЛОГИЯ</vt:lpstr>
      <vt:lpstr>Слайд 2</vt:lpstr>
      <vt:lpstr>Слайд 3</vt:lpstr>
      <vt:lpstr>Слайд 4</vt:lpstr>
      <vt:lpstr>            Задачи квеста:</vt:lpstr>
      <vt:lpstr>Слайд 6</vt:lpstr>
      <vt:lpstr>Слайд 7</vt:lpstr>
      <vt:lpstr>Слайд 8</vt:lpstr>
      <vt:lpstr>Слайд 9</vt:lpstr>
      <vt:lpstr>          Форма организации  квеста - это игра, чаще всего командная, включающая различные задания соревновательного характера и имеющая определенный сюжет.</vt:lpstr>
      <vt:lpstr>   Геокэшинг — игра с элементами ориентирования на открытой местности, сценарий которой связан с поиском тайных сокровищ пиратов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</vt:lpstr>
      <vt:lpstr>Слайд 22</vt:lpstr>
      <vt:lpstr>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КВЕСТ - ИГРА , КАК СОВРЕМЕННАЯ ИГРОВАЯ ТЕХНОЛОГИЯ</dc:title>
  <dc:creator>1</dc:creator>
  <cp:lastModifiedBy>1</cp:lastModifiedBy>
  <cp:revision>27</cp:revision>
  <dcterms:created xsi:type="dcterms:W3CDTF">2022-10-06T15:43:09Z</dcterms:created>
  <dcterms:modified xsi:type="dcterms:W3CDTF">2022-10-11T19:28:43Z</dcterms:modified>
</cp:coreProperties>
</file>