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2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467544" y="0"/>
            <a:ext cx="7992888" cy="2204864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Региональный  этап   Всероссийского   ( международного) фестиваля  </a:t>
            </a:r>
          </a:p>
          <a:p>
            <a:pPr algn="ctr"/>
            <a:r>
              <a:rPr lang="ru-RU" sz="44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« Праздник </a:t>
            </a:r>
            <a:r>
              <a:rPr lang="ru-RU" sz="4400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Эколят</a:t>
            </a:r>
            <a:r>
              <a:rPr lang="ru-RU" sz="44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молодых защитников природы»</a:t>
            </a:r>
            <a:endParaRPr lang="ru-RU" sz="4400" dirty="0">
              <a:solidFill>
                <a:schemeClr val="bg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1\Desktop\фото занятия казань\IMG-20211001-WA0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772816"/>
            <a:ext cx="6945038" cy="4797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учреждение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ЦРР-детский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сад №6 « Ручеек»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692696"/>
            <a:ext cx="8856984" cy="10801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Мастер-класс по экологическому  просвещению  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детей старшего дошкольного возраста    « Сбережем планету от мусора»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  Сафина </a:t>
            </a:r>
            <a:r>
              <a:rPr lang="ru-RU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Айгуль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Рафаилевна</a:t>
            </a:r>
            <a:endParaRPr lang="ru-RU" sz="20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1\Desktop\фото занятия казань\IMG-20211001-WA00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899502"/>
            <a:ext cx="6408712" cy="47865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29000"/>
            <a:ext cx="8229600" cy="3024336"/>
          </a:xfrm>
        </p:spPr>
        <p:txBody>
          <a:bodyPr>
            <a:normAutofit fontScale="90000"/>
          </a:bodyPr>
          <a:lstStyle/>
          <a:p>
            <a:r>
              <a:rPr lang="ru-RU" sz="2000" b="1" u="sng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работы с детьми: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Формировать  у детей экологическую  культуру, через экологическую сказку, формировать  представление о целесообразности вторичного использования бытовых и хозяйственных отходов ( утилизации), умение сортировать мусор в разные контейнеры 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Развивать умение видеть экологическую проблему, развивать потребность соблюдения чистоты, развивать умение соотносить образ с геометрической фигурой,  развивать мелкую моторику, творческие способности, логическое мышление, речь, внимание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Воспитывать бережное отношение к природе, умение решать поставленную задачу, умение работать в коллективе, дружеские взаимоотношения.</a:t>
            </a:r>
            <a:endParaRPr lang="ru-RU" sz="20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188640"/>
            <a:ext cx="8568952" cy="15121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u="sng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мастер-класса:</a:t>
            </a:r>
            <a:r>
              <a:rPr lang="en-US" sz="1800" b="1" u="sng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u="sng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Поделиться с педагогами опытом  использования  ТРИЗ -технологии  при чтении 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экологической сказки,  повышение эффективности  педагогического процесса по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экологическому  просвещению дошкольников, показать использование 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разнообразных форм в работе с детьми .</a:t>
            </a:r>
            <a:endParaRPr lang="ru-RU" sz="1800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098" name="Picture 2" descr="C:\Users\1\Desktop\вк\о природ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484784"/>
            <a:ext cx="4392488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86956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Экологическая сказка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6064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Зайчик и Медвежонок</a:t>
            </a:r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 история произошла в нашем лесу, а знакомая сорока принесла её мне на хвосте.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Однажды Зайчик и Медвежонок пошли гулять по лесу. Они взяли с собой еду 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отправились в путь. Погода была чудесной. Светило ласковое солнышко. Зверята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нашли красивую полянку и остановились на ней. Зайчик и Медвежонок играли,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веселились, кувыркались по мягкой зелёной травке.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Ближе к вечеру они проголодались и присели перекусить. Малыши наелись досыта,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намусорили и, не убрав за собой, довольные убежали домой.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Прошло время. Шалунишки вновь пошли гулять по лесу.  Нашли свою полянку, она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была уже не такой красивой, как раньше, но настроение у друзей было приподнятое, и они затеяли соревнования. Но случилась беда: они наткнулись на свой мусор и испачкались. А медвежонок попал лапкой в консервную банку и долго не мог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освободить её. Малыши поняли, что они натворили, всё за собой убрали и больше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никогда не мусорили.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35960"/>
          </a:xfrm>
        </p:spPr>
        <p:txBody>
          <a:bodyPr>
            <a:normAutofit/>
          </a:bodyPr>
          <a:lstStyle/>
          <a:p>
            <a:r>
              <a:rPr lang="ru-RU" sz="1800" u="sng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 задаёт вопросы: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 чем эта сказка?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сделали Зайчик и Медвежонок?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надо было поступить? 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u="sng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Делают вывод : 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Природа не в состоянии  справиться с загрязнением сама.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Каждый из нас должен заботиться о ней и тогда мы будем гулять в чистом лесу,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жить счастливо и красиво в своем городе, селе  или деревне.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 предлагает детям пересказать сказку, опираясь на схематичное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выкладывание</a:t>
            </a:r>
          </a:p>
          <a:p>
            <a:endParaRPr lang="ru-RU" dirty="0"/>
          </a:p>
        </p:txBody>
      </p:sp>
      <p:pic>
        <p:nvPicPr>
          <p:cNvPr id="5" name="Picture 2" descr="C:\Users\1\Desktop\фото занятия казань\IMG-20211001-WA00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516" y="3284984"/>
            <a:ext cx="4320480" cy="3312368"/>
          </a:xfrm>
          <a:prstGeom prst="rect">
            <a:avLst/>
          </a:prstGeom>
          <a:noFill/>
        </p:spPr>
      </p:pic>
      <p:pic>
        <p:nvPicPr>
          <p:cNvPr id="6" name="Picture 3" descr="C:\Users\1\Desktop\фото занятия казань\IMG-20211001-WA002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3284984"/>
            <a:ext cx="4416491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txBody>
          <a:bodyPr/>
          <a:lstStyle/>
          <a:p>
            <a:r>
              <a:rPr lang="ru-RU" dirty="0" smtClean="0"/>
              <a:t>    СПАСИБО ЗА ВНИМАНИЕ!</a:t>
            </a:r>
            <a:endParaRPr lang="ru-RU" dirty="0"/>
          </a:p>
        </p:txBody>
      </p:sp>
      <p:pic>
        <p:nvPicPr>
          <p:cNvPr id="7171" name="Picture 3" descr="C:\Users\1\Desktop\фото занятия казань\IMG-20211001-WA003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340768"/>
            <a:ext cx="7063959" cy="52979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183</TotalTime>
  <Words>328</Words>
  <Application>Microsoft Office PowerPoint</Application>
  <PresentationFormat>Экран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Муниципальное дошкольное образовательное учреждение  ЦРР-детский сад №6 « Ручеек»</vt:lpstr>
      <vt:lpstr>Цель работы с детьми:  Формировать  у детей экологическую  культуру, через экологическую сказку, формировать  представление о целесообразности вторичного использования бытовых и хозяйственных отходов ( утилизации), умение сортировать мусор в разные контейнеры  Развивать умение видеть экологическую проблему, развивать потребность соблюдения чистоты, развивать умение соотносить образ с геометрической фигурой,  развивать мелкую моторику, творческие способности, логическое мышление, речь, внимание Воспитывать бережное отношение к природе, умение решать поставленную задачу, умение работать в коллективе, дружеские взаимоотношения.</vt:lpstr>
      <vt:lpstr>Экологическая сказка </vt:lpstr>
      <vt:lpstr>Слайд 5</vt:lpstr>
      <vt:lpstr>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ЭКОЛЯТА- ДОШКОЛЯТА</dc:title>
  <dc:creator>1</dc:creator>
  <cp:lastModifiedBy>1</cp:lastModifiedBy>
  <cp:revision>22</cp:revision>
  <dcterms:created xsi:type="dcterms:W3CDTF">2021-09-28T14:10:04Z</dcterms:created>
  <dcterms:modified xsi:type="dcterms:W3CDTF">2022-11-21T18:20:27Z</dcterms:modified>
</cp:coreProperties>
</file>