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52"/>
  </p:notesMasterIdLst>
  <p:sldIdLst>
    <p:sldId id="364" r:id="rId2"/>
    <p:sldId id="356" r:id="rId3"/>
    <p:sldId id="311" r:id="rId4"/>
    <p:sldId id="358" r:id="rId5"/>
    <p:sldId id="359" r:id="rId6"/>
    <p:sldId id="314" r:id="rId7"/>
    <p:sldId id="361" r:id="rId8"/>
    <p:sldId id="362" r:id="rId9"/>
    <p:sldId id="349" r:id="rId10"/>
    <p:sldId id="321" r:id="rId11"/>
    <p:sldId id="269" r:id="rId12"/>
    <p:sldId id="264" r:id="rId13"/>
    <p:sldId id="324" r:id="rId14"/>
    <p:sldId id="261" r:id="rId15"/>
    <p:sldId id="267" r:id="rId16"/>
    <p:sldId id="268" r:id="rId17"/>
    <p:sldId id="326" r:id="rId18"/>
    <p:sldId id="327" r:id="rId19"/>
    <p:sldId id="328" r:id="rId20"/>
    <p:sldId id="270" r:id="rId21"/>
    <p:sldId id="338" r:id="rId22"/>
    <p:sldId id="330" r:id="rId23"/>
    <p:sldId id="335" r:id="rId24"/>
    <p:sldId id="336" r:id="rId25"/>
    <p:sldId id="277" r:id="rId26"/>
    <p:sldId id="278" r:id="rId27"/>
    <p:sldId id="305" r:id="rId28"/>
    <p:sldId id="293" r:id="rId29"/>
    <p:sldId id="339" r:id="rId30"/>
    <p:sldId id="285" r:id="rId31"/>
    <p:sldId id="351" r:id="rId32"/>
    <p:sldId id="352" r:id="rId33"/>
    <p:sldId id="286" r:id="rId34"/>
    <p:sldId id="340" r:id="rId35"/>
    <p:sldId id="310" r:id="rId36"/>
    <p:sldId id="341" r:id="rId37"/>
    <p:sldId id="353" r:id="rId38"/>
    <p:sldId id="354" r:id="rId39"/>
    <p:sldId id="355" r:id="rId40"/>
    <p:sldId id="271" r:id="rId41"/>
    <p:sldId id="291" r:id="rId42"/>
    <p:sldId id="292" r:id="rId43"/>
    <p:sldId id="307" r:id="rId44"/>
    <p:sldId id="272" r:id="rId45"/>
    <p:sldId id="299" r:id="rId46"/>
    <p:sldId id="296" r:id="rId47"/>
    <p:sldId id="301" r:id="rId48"/>
    <p:sldId id="298" r:id="rId49"/>
    <p:sldId id="303" r:id="rId50"/>
    <p:sldId id="34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344" autoAdjust="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F71A-6F13-4E96-AE0E-89B9E318EE2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7E99-3B13-4A6C-BE6D-07DE2AA82C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97E99-3B13-4A6C-BE6D-07DE2AA82CA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97E99-3B13-4A6C-BE6D-07DE2AA82CA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97E99-3B13-4A6C-BE6D-07DE2AA82CA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9818"/>
            <a:ext cx="8229600" cy="64291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ЦЕНТР РАЗВИТИЯ РЕБЕНКА – ДЕТСКИЙ САД №6 С. РАЕВСКИЙ</a:t>
            </a:r>
            <a:endParaRPr lang="ru-RU" sz="1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59188"/>
            <a:ext cx="4104456" cy="41230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Музейная педагогика, как инновационная педагогическая технология в детском саду»</a:t>
            </a:r>
          </a:p>
          <a:p>
            <a:pPr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6609e213-85d7-42a2-a2bc-da7d0169e092.jpg"/>
          <p:cNvPicPr/>
          <p:nvPr/>
        </p:nvPicPr>
        <p:blipFill>
          <a:blip r:embed="rId3"/>
          <a:srcRect l="10102" t="22280" r="9962" b="25004"/>
          <a:stretch>
            <a:fillRect/>
          </a:stretch>
        </p:blipFill>
        <p:spPr bwMode="auto">
          <a:xfrm>
            <a:off x="4932040" y="1250141"/>
            <a:ext cx="3503882" cy="455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5805264"/>
            <a:ext cx="7536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 </a:t>
            </a:r>
          </a:p>
          <a:p>
            <a:pPr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Сафина Айгуль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Рафаилевна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2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5311833" cy="244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1\Desktop\детский сад\IMG-20220518-WA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154" y="3786190"/>
            <a:ext cx="6709214" cy="2802105"/>
          </a:xfrm>
          <a:prstGeom prst="rect">
            <a:avLst/>
          </a:prstGeom>
          <a:noFill/>
        </p:spPr>
      </p:pic>
      <p:pic>
        <p:nvPicPr>
          <p:cNvPr id="9" name="Picture 3" descr="C:\Users\1\Desktop\детский сад\IMG-20220909-WA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42984"/>
            <a:ext cx="3000364" cy="2516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28" y="1357298"/>
            <a:ext cx="860123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06190" cy="59715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Игры ( сюжетно-ролевые, дидактические)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69"/>
            <a:ext cx="4411152" cy="399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528" y="3571876"/>
            <a:ext cx="425930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013576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1\Desktop\детский сад\Занятие\DSCN0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852936"/>
            <a:ext cx="4201290" cy="3743088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486383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301608" cy="8572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иллюстраций,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4731154" cy="364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Users\1\Desktop\детский сад\IMG-20210409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7466" y="3857628"/>
            <a:ext cx="5744149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078" y="67273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\Desktop\детский сад\IMG-20201106-WA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5286412" cy="2788060"/>
          </a:xfrm>
          <a:prstGeom prst="rect">
            <a:avLst/>
          </a:prstGeom>
          <a:noFill/>
        </p:spPr>
      </p:pic>
      <p:pic>
        <p:nvPicPr>
          <p:cNvPr id="7172" name="Picture 4" descr="C:\Users\1\Desktop\детский сад\IMG-20201218-WA0012.jpg"/>
          <p:cNvPicPr>
            <a:picLocks noChangeAspect="1" noChangeArrowheads="1"/>
          </p:cNvPicPr>
          <p:nvPr/>
        </p:nvPicPr>
        <p:blipFill>
          <a:blip r:embed="rId3" cstate="print"/>
          <a:srcRect l="12801" t="14302" r="12719"/>
          <a:stretch>
            <a:fillRect/>
          </a:stretch>
        </p:blipFill>
        <p:spPr bwMode="auto">
          <a:xfrm>
            <a:off x="3428992" y="3714752"/>
            <a:ext cx="5214974" cy="2929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Правила музея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1\Desktop\детский сад\IMG-20230113-WA0006.jpg"/>
          <p:cNvPicPr>
            <a:picLocks noChangeAspect="1" noChangeArrowheads="1"/>
          </p:cNvPicPr>
          <p:nvPr/>
        </p:nvPicPr>
        <p:blipFill>
          <a:blip r:embed="rId2" cstate="print"/>
          <a:srcRect t="3226" r="16092"/>
          <a:stretch>
            <a:fillRect/>
          </a:stretch>
        </p:blipFill>
        <p:spPr bwMode="auto">
          <a:xfrm>
            <a:off x="357158" y="777965"/>
            <a:ext cx="5572164" cy="4579861"/>
          </a:xfrm>
          <a:prstGeom prst="rect">
            <a:avLst/>
          </a:prstGeom>
          <a:noFill/>
        </p:spPr>
      </p:pic>
      <p:pic>
        <p:nvPicPr>
          <p:cNvPr id="4" name="Picture 2" descr="C:\Users\1\Desktop\вк\правила музе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429" y="4214818"/>
            <a:ext cx="3525984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428604"/>
            <a:ext cx="6279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  этап 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детский сад\20211029_113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465402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428604"/>
            <a:ext cx="47542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Практический этап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5995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428604"/>
            <a:ext cx="5733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вк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26" y="1428736"/>
            <a:ext cx="882187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етский сад\Рисун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357377" cy="4953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428604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«Музейная педагогика, как инновационная педагогическая технология в детском саду»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Мини-музей « Цветочная поляна»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ocuments\Panasonic\MFS\Scan\20200410_013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431788" cy="5650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« Чудо-дерево» 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1\Desktop\Фото Айгуль Сафина\DSCN15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211960" cy="3495953"/>
          </a:xfrm>
          <a:prstGeom prst="rect">
            <a:avLst/>
          </a:prstGeom>
          <a:noFill/>
        </p:spPr>
      </p:pic>
      <p:pic>
        <p:nvPicPr>
          <p:cNvPr id="34819" name="Picture 3" descr="C:\Users\1\Desktop\Фото Айгуль Сафина\DSCN157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52936"/>
            <a:ext cx="4457322" cy="3816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Мини-музей « Чудо-дерево»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C:\Users\1\Desktop\детский сад\музей дерево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4509120"/>
            <a:ext cx="4257533" cy="2232248"/>
          </a:xfrm>
          <a:prstGeom prst="rect">
            <a:avLst/>
          </a:prstGeom>
          <a:noFill/>
        </p:spPr>
      </p:pic>
      <p:pic>
        <p:nvPicPr>
          <p:cNvPr id="24581" name="Picture 5" descr="C:\Users\1\Desktop\детский сад\Рисун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124476" cy="362982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488440"/>
            <a:ext cx="3750568" cy="232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23983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3015"/>
            <a:ext cx="4663728" cy="304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17032"/>
            <a:ext cx="4528806" cy="253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6632"/>
            <a:ext cx="673476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Users\1\Desktop\детский сад\музей дерево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17032"/>
            <a:ext cx="4366189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28604"/>
            <a:ext cx="8435280" cy="8572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Мини-музей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 Собака- друг человека»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\Desktop\детский сад\20221125_180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5766265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детский сад\20221125_150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365504" cy="3395498"/>
          </a:xfrm>
          <a:prstGeom prst="rect">
            <a:avLst/>
          </a:prstGeom>
          <a:noFill/>
        </p:spPr>
      </p:pic>
      <p:pic>
        <p:nvPicPr>
          <p:cNvPr id="5" name="Picture 3" descr="C:\Users\1\Desktop\детский сад\20221125_180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795" y="3645024"/>
            <a:ext cx="5879277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Мини-музей « Ракушки»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Desktop\ac537902-8e68-436a-a7cb-0a084542e08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071918"/>
            <a:ext cx="4286280" cy="264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7c930931-09f6-4899-9de5-af9707e5eeb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741713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Мини – музей </a:t>
            </a:r>
            <a:b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«Моя родина Башкортостан» </a:t>
            </a: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1\Desktop\детский сад\IMG-20201009-WA0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8408" r="2262" b="10313"/>
          <a:stretch>
            <a:fillRect/>
          </a:stretch>
        </p:blipFill>
        <p:spPr bwMode="auto">
          <a:xfrm>
            <a:off x="298037" y="1571612"/>
            <a:ext cx="3007786" cy="4714908"/>
          </a:xfrm>
          <a:prstGeom prst="rect">
            <a:avLst/>
          </a:prstGeom>
          <a:noFill/>
        </p:spPr>
      </p:pic>
      <p:pic>
        <p:nvPicPr>
          <p:cNvPr id="23555" name="Picture 3" descr="C:\Users\1\Desktop\детский сад\IMG-20210910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12776"/>
            <a:ext cx="5328592" cy="2454482"/>
          </a:xfrm>
          <a:prstGeom prst="rect">
            <a:avLst/>
          </a:prstGeom>
          <a:noFill/>
        </p:spPr>
      </p:pic>
      <p:pic>
        <p:nvPicPr>
          <p:cNvPr id="8" name="Picture 4" descr="C:\Users\1\Desktop\детский сад\IMG-20221007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05064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\Desktop\детский сад\IMG-20210910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6565721" cy="3024336"/>
          </a:xfrm>
          <a:prstGeom prst="rect">
            <a:avLst/>
          </a:prstGeom>
          <a:noFill/>
        </p:spPr>
      </p:pic>
      <p:pic>
        <p:nvPicPr>
          <p:cNvPr id="3" name="Picture 2" descr="C:\Users\1\Desktop\детский сад\IMG-20211208-WA0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429000"/>
            <a:ext cx="5643602" cy="3186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1a272658-6ab7-4f6d-9939-47fe552a3334.jpg"/>
          <p:cNvPicPr/>
          <p:nvPr/>
        </p:nvPicPr>
        <p:blipFill>
          <a:blip r:embed="rId2"/>
          <a:srcRect l="4486" r="20212" b="4181"/>
          <a:stretch>
            <a:fillRect/>
          </a:stretch>
        </p:blipFill>
        <p:spPr bwMode="auto">
          <a:xfrm>
            <a:off x="642910" y="1714488"/>
            <a:ext cx="778674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500042"/>
            <a:ext cx="82868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познавательно-исследовательских умений детей дошкольного возраста средствами создания мини-музея.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Мини-музей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«Культуры и быта Башкортостана»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1a272658-6ab7-4f6d-9939-47fe552a3334.jpg"/>
          <p:cNvPicPr/>
          <p:nvPr/>
        </p:nvPicPr>
        <p:blipFill>
          <a:blip r:embed="rId2"/>
          <a:srcRect l="4486" r="20212" b="4181"/>
          <a:stretch>
            <a:fillRect/>
          </a:stretch>
        </p:blipFill>
        <p:spPr bwMode="auto">
          <a:xfrm>
            <a:off x="857224" y="1285860"/>
            <a:ext cx="728667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1\Desktop\музей\20230122_174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3419872" cy="6326417"/>
          </a:xfrm>
          <a:prstGeom prst="rect">
            <a:avLst/>
          </a:prstGeom>
          <a:noFill/>
        </p:spPr>
      </p:pic>
      <p:pic>
        <p:nvPicPr>
          <p:cNvPr id="4" name="Рисунок 3" descr="C:\Users\User\Desktop\ffd9959e-0941-408b-b537-19bab84708b5.jpg"/>
          <p:cNvPicPr/>
          <p:nvPr/>
        </p:nvPicPr>
        <p:blipFill>
          <a:blip r:embed="rId4"/>
          <a:srcRect r="1744" b="14401"/>
          <a:stretch>
            <a:fillRect/>
          </a:stretch>
        </p:blipFill>
        <p:spPr bwMode="auto">
          <a:xfrm>
            <a:off x="4714876" y="642918"/>
            <a:ext cx="400052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музей\20230122_173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569292" cy="6283963"/>
          </a:xfrm>
          <a:prstGeom prst="rect">
            <a:avLst/>
          </a:prstGeom>
          <a:noFill/>
        </p:spPr>
      </p:pic>
      <p:pic>
        <p:nvPicPr>
          <p:cNvPr id="5" name="Picture 4" descr="C:\Users\1\Desktop\музей\20230122_174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86314" y="285728"/>
            <a:ext cx="3617157" cy="6356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1\Desktop\музей\20230122_174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928934"/>
            <a:ext cx="4071966" cy="3684161"/>
          </a:xfrm>
          <a:prstGeom prst="rect">
            <a:avLst/>
          </a:prstGeom>
          <a:noFill/>
        </p:spPr>
      </p:pic>
      <p:pic>
        <p:nvPicPr>
          <p:cNvPr id="3" name="Picture 2" descr="C:\Users\1\Desktop\музей\20230120_102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7234995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музей\20230120_103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021448" cy="55233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357166"/>
            <a:ext cx="4662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Старинные предметы быта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музей\20230122_1743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0166" y="1214422"/>
            <a:ext cx="6286544" cy="53136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500042"/>
            <a:ext cx="546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Мини-макет «Ковроткачество»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музей\20230122_1744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857232"/>
            <a:ext cx="6715172" cy="57124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285728"/>
            <a:ext cx="4927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Мини-макет «Пчеловодство»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1\Desktop\музей\20230122_174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51725"/>
            <a:ext cx="6361273" cy="53347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85918" y="357166"/>
            <a:ext cx="485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Мини-макет «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Кумысоделие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музей\20230122_1742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85852" y="1071546"/>
            <a:ext cx="6986515" cy="5357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500042"/>
            <a:ext cx="4702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Мини-макет «Коневодство»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1\Desktop\музей\20230122_174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80643"/>
            <a:ext cx="6500858" cy="54773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285728"/>
            <a:ext cx="6963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Мини-макет «Праздник плуга -сабантуй»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43306" y="2928934"/>
            <a:ext cx="192882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214282" y="428604"/>
            <a:ext cx="2714644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Обогащение  развивающей  предметно-пространственной  среды.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214282" y="1857364"/>
            <a:ext cx="2214578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кругозора дошкольников.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214282" y="3214686"/>
            <a:ext cx="2357454" cy="857256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творческого и логического мышления и воображения.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3071802" y="1000108"/>
            <a:ext cx="2643206" cy="857256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у дошкольников представлений о музее.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5715008" y="214290"/>
            <a:ext cx="2857520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Обогащение воспитательно-образовательного процесса  новыми формами работы.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929422" y="1785926"/>
            <a:ext cx="2214578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познавательных способностей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6715140" y="3000372"/>
            <a:ext cx="2214578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жизнь детского сада.</a:t>
            </a:r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6572264" y="4357694"/>
            <a:ext cx="2214578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активной жизненной позиции.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1643042" y="5500702"/>
            <a:ext cx="3214710" cy="1000132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самостоятельно анализировать и систематизировать полученные знания.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>
            <a:off x="357158" y="4429132"/>
            <a:ext cx="2286016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речи и расширения словарного запаса.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>
            <a:off x="5214942" y="5500702"/>
            <a:ext cx="2571768" cy="914400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культуры поведения.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4357686" y="2071678"/>
            <a:ext cx="285752" cy="642942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 rot="5400000">
            <a:off x="6107917" y="3178967"/>
            <a:ext cx="285752" cy="7858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 rot="3354411">
            <a:off x="6148823" y="2237851"/>
            <a:ext cx="357190" cy="8921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 rot="2002793">
            <a:off x="5706765" y="1500271"/>
            <a:ext cx="332714" cy="1108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верх 29"/>
          <p:cNvSpPr/>
          <p:nvPr/>
        </p:nvSpPr>
        <p:spPr>
          <a:xfrm rot="3094923" flipH="1" flipV="1">
            <a:off x="2955864" y="3725403"/>
            <a:ext cx="300773" cy="943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5400000" flipV="1">
            <a:off x="2893207" y="3036091"/>
            <a:ext cx="357190" cy="714380"/>
          </a:xfrm>
          <a:prstGeom prst="upArrow">
            <a:avLst>
              <a:gd name="adj1" fmla="val 50000"/>
              <a:gd name="adj2" fmla="val 42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 rot="7151483">
            <a:off x="5894552" y="3757861"/>
            <a:ext cx="312470" cy="9220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8739404">
            <a:off x="5152848" y="4116955"/>
            <a:ext cx="356616" cy="9031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 rot="18416045" flipH="1">
            <a:off x="3035433" y="1689679"/>
            <a:ext cx="319516" cy="978409"/>
          </a:xfrm>
          <a:prstGeom prst="upArrow">
            <a:avLst>
              <a:gd name="adj1" fmla="val 414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верх 37"/>
          <p:cNvSpPr/>
          <p:nvPr/>
        </p:nvSpPr>
        <p:spPr>
          <a:xfrm rot="17029593">
            <a:off x="2797890" y="2263262"/>
            <a:ext cx="278569" cy="978408"/>
          </a:xfrm>
          <a:prstGeom prst="upArrow">
            <a:avLst>
              <a:gd name="adj1" fmla="val 5682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верх 38"/>
          <p:cNvSpPr/>
          <p:nvPr/>
        </p:nvSpPr>
        <p:spPr>
          <a:xfrm rot="12118040">
            <a:off x="3741900" y="4103240"/>
            <a:ext cx="357228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Мини-музей «Дедушкин дворик»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ocuments\Panasonic\MFS\Scan\20121106_224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3212976"/>
            <a:ext cx="4860356" cy="3429000"/>
          </a:xfrm>
          <a:prstGeom prst="rect">
            <a:avLst/>
          </a:prstGeom>
          <a:noFill/>
        </p:spPr>
      </p:pic>
      <p:pic>
        <p:nvPicPr>
          <p:cNvPr id="3075" name="Picture 3" descr="C:\Users\1\Documents\Panasonic\MFS\Scan\20121106_224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248472" cy="299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:\КОНКУРС\IMG_20200805_150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956" y="3068960"/>
            <a:ext cx="4760275" cy="3570206"/>
          </a:xfrm>
          <a:prstGeom prst="rect">
            <a:avLst/>
          </a:prstGeom>
          <a:noFill/>
        </p:spPr>
      </p:pic>
      <p:pic>
        <p:nvPicPr>
          <p:cNvPr id="21506" name="Picture 2" descr="F:\КОНКУРС\IMG_20200805_150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571480"/>
            <a:ext cx="4643470" cy="3482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КОНКУРС\IMG_20210811_1545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36504" cy="3402378"/>
          </a:xfrm>
          <a:prstGeom prst="rect">
            <a:avLst/>
          </a:prstGeom>
          <a:noFill/>
        </p:spPr>
      </p:pic>
      <p:pic>
        <p:nvPicPr>
          <p:cNvPr id="22531" name="Picture 3" descr="F:\КОНКУРС\IMG_20210811_1547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02986"/>
            <a:ext cx="4398640" cy="3298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музей\20230122_1736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8994"/>
            <a:ext cx="5328592" cy="3051974"/>
          </a:xfrm>
          <a:prstGeom prst="rect">
            <a:avLst/>
          </a:prstGeom>
          <a:noFill/>
        </p:spPr>
      </p:pic>
      <p:pic>
        <p:nvPicPr>
          <p:cNvPr id="32771" name="Picture 3" descr="C:\Users\1\Desktop\музей\20230122_1737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284984"/>
            <a:ext cx="6131653" cy="3329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864399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214291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Организованная образовательная деятельность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«Мы идем в музей»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5357850" cy="305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53436"/>
            <a:ext cx="5286412" cy="306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C:\Users\1\Desktop\музей\IMG-20230118-WA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728534" cy="3214710"/>
          </a:xfrm>
          <a:prstGeom prst="rect">
            <a:avLst/>
          </a:prstGeom>
          <a:noFill/>
        </p:spPr>
      </p:pic>
      <p:pic>
        <p:nvPicPr>
          <p:cNvPr id="27654" name="Picture 6" descr="C:\Users\1\Desktop\музей\IMG-20230118-WA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286124"/>
            <a:ext cx="4065099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музей\IMG-20230113-WA00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998" y="3356992"/>
            <a:ext cx="4425818" cy="3319363"/>
          </a:xfrm>
          <a:prstGeom prst="rect">
            <a:avLst/>
          </a:prstGeom>
          <a:noFill/>
        </p:spPr>
      </p:pic>
      <p:pic>
        <p:nvPicPr>
          <p:cNvPr id="10" name="Picture 4" descr="C:\Users\1\Desktop\музей\IMG-20230118-WA00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248472" cy="3186354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16632"/>
            <a:ext cx="5504754" cy="309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музей\IMG-20230113-WA00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305054" cy="367821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929066"/>
            <a:ext cx="5286380" cy="280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972452" cy="4429156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строка - К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 или что? Одно слово - существительное, отражающее тему.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Вторая строка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Какой? Два слова - прилагательные, описывающие свойства темы.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Третья строка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Что делает? Три слова - глагола, раскрывающие действия темы.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Четвертая строка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Что думаете о теме? Это может быть самостоятельно придуманная фраза или крылатое выражение, цитата.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Пятая строка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 Что дал?  Одно слово, которое выражает ваши чувства, эмоции, ассоциации, связанные с данным понятием.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428604"/>
            <a:ext cx="220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вк\detsad-592625-1463311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536" b="4121"/>
          <a:stretch>
            <a:fillRect/>
          </a:stretch>
        </p:blipFill>
        <p:spPr bwMode="auto">
          <a:xfrm>
            <a:off x="412759" y="1484784"/>
            <a:ext cx="3144586" cy="4000527"/>
          </a:xfrm>
          <a:prstGeom prst="rect">
            <a:avLst/>
          </a:prstGeom>
          <a:noFill/>
        </p:spPr>
      </p:pic>
      <p:pic>
        <p:nvPicPr>
          <p:cNvPr id="4" name="Picture 2" descr="Изображение 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5123449" cy="324907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40380" y="1382711"/>
            <a:ext cx="3411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«Волшебница вода»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001" y="428604"/>
            <a:ext cx="39398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«Народный фольклор»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0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детский сад\IMG-20221007-WA00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488832" cy="52385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428604"/>
            <a:ext cx="6439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вк\detsad-769259-1641830976.jpg"/>
          <p:cNvPicPr>
            <a:picLocks noChangeAspect="1" noChangeArrowheads="1"/>
          </p:cNvPicPr>
          <p:nvPr/>
        </p:nvPicPr>
        <p:blipFill>
          <a:blip r:embed="rId2" cstate="print"/>
          <a:srcRect b="5108"/>
          <a:stretch>
            <a:fillRect/>
          </a:stretch>
        </p:blipFill>
        <p:spPr bwMode="auto">
          <a:xfrm>
            <a:off x="5363875" y="1196752"/>
            <a:ext cx="3372962" cy="52565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54458" y="214290"/>
            <a:ext cx="3519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Мини-музей-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«Новогодняя игрушка»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ownloads\614f3df2-b7b3-4d29-abba-8f481cb1da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875772" cy="3848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59239" y="764704"/>
            <a:ext cx="338041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край родной»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2106" y="1337135"/>
            <a:ext cx="4035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«Народные промыслы»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73" y="394915"/>
            <a:ext cx="4308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«Современных игрушек»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ownloads\275d7105-abbb-4295-bf7d-e4da85473e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" y="1542593"/>
            <a:ext cx="4149090" cy="40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wnloads\4a69ee73-0a31-4e1c-bed8-27254a5b47b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196715" cy="3936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5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4277515a-16e0-4a4a-85f9-11ef53e7b01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187190" cy="4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62351" y="476672"/>
            <a:ext cx="2671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овечка»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ownloads\cb90f363-6ca3-422a-b026-689ffca434a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320480" cy="43718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364088" y="858034"/>
            <a:ext cx="2198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«Лошади»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етский сад\IMG-20201016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37590"/>
            <a:ext cx="7858180" cy="48774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28604"/>
            <a:ext cx="909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828</TotalTime>
  <Words>263</Words>
  <Application>Microsoft Office PowerPoint</Application>
  <PresentationFormat>Экран (4:3)</PresentationFormat>
  <Paragraphs>68</Paragraphs>
  <Slides>50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Calibri</vt:lpstr>
      <vt:lpstr>Constantia</vt:lpstr>
      <vt:lpstr>Times New Roman</vt:lpstr>
      <vt:lpstr>Wingdings 2</vt:lpstr>
      <vt:lpstr>Поток</vt:lpstr>
      <vt:lpstr>МУНИЦИПАЛЬНОЕ БЮДЖЕТНОЕ ДОШКОЛЬНОЕ ОБРАЗОВАТЕЛЬНОЕ УЧРЕЖДЕНИЕ ЦЕНТР РАЗВИТИЯ РЕБЕНКА – ДЕТСКИЙ САД №6 С. РАЕВСКИЙ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Экскурсии</vt:lpstr>
      <vt:lpstr>Беседы</vt:lpstr>
      <vt:lpstr>   Игры ( сюжетно-ролевые, дидактические)</vt:lpstr>
      <vt:lpstr>Исследовательская деятельность</vt:lpstr>
      <vt:lpstr>Рассматривание иллюстраций,  чтение художественной литературы</vt:lpstr>
      <vt:lpstr>Художественное творчество</vt:lpstr>
      <vt:lpstr>             Правила музея</vt:lpstr>
      <vt:lpstr>Презентация PowerPoint</vt:lpstr>
      <vt:lpstr>Презентация PowerPoint</vt:lpstr>
      <vt:lpstr>Презентация PowerPoint</vt:lpstr>
      <vt:lpstr>Мини-музей « Цветочная поляна»</vt:lpstr>
      <vt:lpstr>    Мини-музей « Чудо-дерево» </vt:lpstr>
      <vt:lpstr>    Мини-музей « Чудо-дерево»</vt:lpstr>
      <vt:lpstr>Презентация PowerPoint</vt:lpstr>
      <vt:lpstr>Презентация PowerPoint</vt:lpstr>
      <vt:lpstr>Мини-музей  « Собака- друг человека» </vt:lpstr>
      <vt:lpstr>Презентация PowerPoint</vt:lpstr>
      <vt:lpstr>      Мини-музей « Ракушки» </vt:lpstr>
      <vt:lpstr>Мини – музей  «Моя родина Башкортостан» </vt:lpstr>
      <vt:lpstr>Презентация PowerPoint</vt:lpstr>
      <vt:lpstr>Мини-музей  «Культуры и быта Башкортостана»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Мини-музей «Дедушкин дворик»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Первая строка - Кто или что? Одно слово - существительное, отражающее тему.  Вторая строка - Какой? Два слова - прилагательные, описывающие свойства темы. Третья строка - Что делает? Три слова - глагола, раскрывающие действия темы. Четвертая строка - Что думаете о теме? Это может быть самостоятельно придуманная фраза или крылатое выражение, цитата. Пятая строка – Что дал?  Одно слово, которое выражает ваши чувства, эмоции, ассоциации, связанные с данным понятием.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87</cp:revision>
  <dcterms:created xsi:type="dcterms:W3CDTF">2023-01-07T15:35:13Z</dcterms:created>
  <dcterms:modified xsi:type="dcterms:W3CDTF">2023-01-23T14:38:48Z</dcterms:modified>
</cp:coreProperties>
</file>